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38" y="5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63" y="28528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период самоизоляции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932532"/>
            <a:ext cx="12169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аспектом в обучении детей правилам пожарной безопасности является непосредственное участие родителей в этом процессе.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не только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напоминать их,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и самим неукоснительно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и соблюдать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пожаров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9" name="Picture 5" descr="C:\Users\USER\Desktop\942d28e0d74b8dbf9d7cc27a573cc3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1"/>
          <a:stretch/>
        </p:blipFill>
        <p:spPr bwMode="auto">
          <a:xfrm>
            <a:off x="5364807" y="5811327"/>
            <a:ext cx="4384807" cy="97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bc4d3ab64b04ac81390a7715b3685f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51" y="75909"/>
            <a:ext cx="892624" cy="892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игрушка, держит, ребенок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BA7B741B-821A-4C8A-9F0A-384746D29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07" y="1905439"/>
            <a:ext cx="1652944" cy="25622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4367" y="233882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пожаров: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етская шалость с огнем;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затушенные окурки, спички;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ороткое замыкание;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электрических устройств, бытовых приборов, печей, каминов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80831" y="2338826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особое внимание!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оставляйте детей одних дома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спички и зажигалки, ЛВЖ и ГЖ храните в недоступных для детей местах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разрешайте своему ребёнку самостоятельно пользоваться газовыми и электрическими приборами, растапливать печи и камины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 о действиях в случае возникновения пожаров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детям, что при пожарах ни в коем случае нельзя прятаться в укромных местах (шкаф, под кровать, под стол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543" y="408362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безопасность детей - дело рук их родителей. Каждый ребенок должен знать свой домашний адрес и номер домашнего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телефона!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C:\Users\USER\Desktop\heat-fire-clipart-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79" b="11130"/>
          <a:stretch/>
        </p:blipFill>
        <p:spPr bwMode="auto">
          <a:xfrm>
            <a:off x="74988" y="2338826"/>
            <a:ext cx="1329379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315" y="5915577"/>
            <a:ext cx="5112568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 детьми наизусть номере телефонов экстренных служб!</a:t>
            </a:r>
          </a:p>
        </p:txBody>
      </p:sp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60648"/>
            <a:ext cx="1206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при пожаре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74" y="1909571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 в доме 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нет взрослых, что делать: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паниковать, постараться быть собранным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службу по телефону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101, 112.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свою фамилию, точный адрес, этаж, сказать, что и где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пожаре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соседям;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ебольшое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можно попытаться затушить подручными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(вода,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мокрая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плотное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одеяло,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4" name="Picture 2" descr="C:\Users\USER\Desktop\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50" y="1556793"/>
            <a:ext cx="3368845" cy="35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258" y="968534"/>
            <a:ext cx="9021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правила пожарной безопасности детям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537" y="5805263"/>
            <a:ext cx="9032258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детям самостоятельно тушить пожар ЗАПРЕЩАЕТСЯ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266</Words>
  <Application>Microsoft Office PowerPoint</Application>
  <PresentationFormat>Произвольный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sch878</cp:lastModifiedBy>
  <cp:revision>61</cp:revision>
  <dcterms:created xsi:type="dcterms:W3CDTF">2017-06-20T12:12:29Z</dcterms:created>
  <dcterms:modified xsi:type="dcterms:W3CDTF">2020-04-09T14:53:56Z</dcterms:modified>
</cp:coreProperties>
</file>